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Hello World!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Hello World!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World!</dc:title>
  <dc:creator>User</dc:creator>
  <cp:lastModifiedBy>User</cp:lastModifiedBy>
  <cp:revision>1</cp:revision>
  <dcterms:created xsi:type="dcterms:W3CDTF">2015-07-23T10:59:25Z</dcterms:created>
  <dcterms:modified xsi:type="dcterms:W3CDTF">2015-07-23T10:59:48Z</dcterms:modified>
</cp:coreProperties>
</file>